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1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65388-EB5F-4962-B754-8E7E2CC61403}" type="datetimeFigureOut">
              <a:rPr lang="en-US" smtClean="0"/>
              <a:t>4/9/2012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ED8ED-26BC-4290-B8FB-2FCDD8C84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1526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65388-EB5F-4962-B754-8E7E2CC61403}" type="datetimeFigureOut">
              <a:rPr lang="en-US" smtClean="0"/>
              <a:t>4/9/2012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ED8ED-26BC-4290-B8FB-2FCDD8C84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6875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65388-EB5F-4962-B754-8E7E2CC61403}" type="datetimeFigureOut">
              <a:rPr lang="en-US" smtClean="0"/>
              <a:t>4/9/2012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ED8ED-26BC-4290-B8FB-2FCDD8C84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5581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65388-EB5F-4962-B754-8E7E2CC61403}" type="datetimeFigureOut">
              <a:rPr lang="en-US" smtClean="0"/>
              <a:t>4/9/2012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ED8ED-26BC-4290-B8FB-2FCDD8C84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8238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65388-EB5F-4962-B754-8E7E2CC61403}" type="datetimeFigureOut">
              <a:rPr lang="en-US" smtClean="0"/>
              <a:t>4/9/2012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ED8ED-26BC-4290-B8FB-2FCDD8C84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7196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65388-EB5F-4962-B754-8E7E2CC61403}" type="datetimeFigureOut">
              <a:rPr lang="en-US" smtClean="0"/>
              <a:t>4/9/2012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ED8ED-26BC-4290-B8FB-2FCDD8C84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096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65388-EB5F-4962-B754-8E7E2CC61403}" type="datetimeFigureOut">
              <a:rPr lang="en-US" smtClean="0"/>
              <a:t>4/9/2012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ED8ED-26BC-4290-B8FB-2FCDD8C84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149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65388-EB5F-4962-B754-8E7E2CC61403}" type="datetimeFigureOut">
              <a:rPr lang="en-US" smtClean="0"/>
              <a:t>4/9/2012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ED8ED-26BC-4290-B8FB-2FCDD8C84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722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65388-EB5F-4962-B754-8E7E2CC61403}" type="datetimeFigureOut">
              <a:rPr lang="en-US" smtClean="0"/>
              <a:t>4/9/2012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ED8ED-26BC-4290-B8FB-2FCDD8C84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8534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65388-EB5F-4962-B754-8E7E2CC61403}" type="datetimeFigureOut">
              <a:rPr lang="en-US" smtClean="0"/>
              <a:t>4/9/2012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ED8ED-26BC-4290-B8FB-2FCDD8C84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5210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65388-EB5F-4962-B754-8E7E2CC61403}" type="datetimeFigureOut">
              <a:rPr lang="en-US" smtClean="0"/>
              <a:t>4/9/2012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ED8ED-26BC-4290-B8FB-2FCDD8C84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5052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065388-EB5F-4962-B754-8E7E2CC61403}" type="datetimeFigureOut">
              <a:rPr lang="en-US" smtClean="0"/>
              <a:t>4/9/2012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FED8ED-26BC-4290-B8FB-2FCDD8C84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290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0600" y="2819400"/>
            <a:ext cx="7467600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sz="6000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Vibrolator" pitchFamily="2" charset="0"/>
              </a:rPr>
              <a:t>Interview with foreign people</a:t>
            </a:r>
            <a:endParaRPr lang="en-US" sz="6000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Vibrolator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781800" y="6160532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Nadiya</a:t>
            </a:r>
            <a:r>
              <a:rPr lang="en-US" dirty="0" smtClean="0"/>
              <a:t> Abdullah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8276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528303"/>
            <a:ext cx="3962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Phalina</a:t>
            </a:r>
            <a:r>
              <a:rPr lang="en-US" dirty="0"/>
              <a:t> </a:t>
            </a:r>
            <a:r>
              <a:rPr lang="en-US" dirty="0" err="1" smtClean="0"/>
              <a:t>velen</a:t>
            </a:r>
            <a:r>
              <a:rPr lang="en-US" dirty="0" smtClean="0"/>
              <a:t> 24 years old, she came </a:t>
            </a:r>
            <a:r>
              <a:rPr lang="en-US" dirty="0"/>
              <a:t>from </a:t>
            </a:r>
            <a:r>
              <a:rPr lang="en-US" dirty="0" smtClean="0"/>
              <a:t>Ethiopia, she likes listening </a:t>
            </a:r>
            <a:r>
              <a:rPr lang="en-US" dirty="0"/>
              <a:t>music and visiting new and nice </a:t>
            </a:r>
            <a:r>
              <a:rPr lang="en-US" dirty="0" smtClean="0"/>
              <a:t>place and she doesn’t have any relatives in UAE. 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76534" y="2209800"/>
            <a:ext cx="37719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Phalina</a:t>
            </a:r>
            <a:r>
              <a:rPr lang="en-US" dirty="0" smtClean="0"/>
              <a:t> came to UAE because she wants </a:t>
            </a:r>
            <a:r>
              <a:rPr lang="en-US" dirty="0"/>
              <a:t>to work here </a:t>
            </a:r>
            <a:r>
              <a:rPr lang="en-US" dirty="0" smtClean="0"/>
              <a:t>and she wants </a:t>
            </a:r>
            <a:r>
              <a:rPr lang="en-US" dirty="0"/>
              <a:t>to improve </a:t>
            </a:r>
            <a:r>
              <a:rPr lang="en-US" dirty="0" smtClean="0"/>
              <a:t>herself. She works in sales and she spend </a:t>
            </a:r>
            <a:r>
              <a:rPr lang="en-US" dirty="0"/>
              <a:t>9 hours </a:t>
            </a:r>
            <a:r>
              <a:rPr lang="en-US" dirty="0" smtClean="0"/>
              <a:t>working, so she</a:t>
            </a:r>
          </a:p>
          <a:p>
            <a:r>
              <a:rPr lang="en-US" dirty="0" smtClean="0"/>
              <a:t>Has along free time.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54925" y="4038600"/>
            <a:ext cx="377133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She said that UAE is a very nice country and she loves Abu Dhabi that’s why she is staying here.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37864" y="5410200"/>
            <a:ext cx="379805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Also, she enjoys working here and she said her life is changing better now.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362852"/>
            <a:ext cx="3505200" cy="53705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31728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418237"/>
            <a:ext cx="43434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Claeo</a:t>
            </a:r>
            <a:r>
              <a:rPr lang="en-US" dirty="0"/>
              <a:t> </a:t>
            </a:r>
            <a:r>
              <a:rPr lang="en-US" dirty="0" smtClean="0"/>
              <a:t> is 37 years old</a:t>
            </a:r>
            <a:r>
              <a:rPr lang="en-US" dirty="0"/>
              <a:t>, she is </a:t>
            </a:r>
            <a:r>
              <a:rPr lang="en-US" dirty="0" smtClean="0"/>
              <a:t>Filipino, she has </a:t>
            </a:r>
            <a:r>
              <a:rPr lang="en-US" dirty="0"/>
              <a:t>one </a:t>
            </a:r>
            <a:r>
              <a:rPr lang="en-US" dirty="0" smtClean="0"/>
              <a:t>sister  and she is the one who</a:t>
            </a:r>
          </a:p>
          <a:p>
            <a:r>
              <a:rPr lang="en-US" dirty="0"/>
              <a:t>b</a:t>
            </a:r>
            <a:r>
              <a:rPr lang="en-US" dirty="0" smtClean="0"/>
              <a:t>rought her to work in UAE. Her parents </a:t>
            </a:r>
            <a:r>
              <a:rPr lang="en-US" dirty="0"/>
              <a:t>still alive in the Philippines with </a:t>
            </a:r>
            <a:r>
              <a:rPr lang="en-US" dirty="0" smtClean="0"/>
              <a:t>her children.  She has 3 children and she </a:t>
            </a:r>
            <a:r>
              <a:rPr lang="en-US" dirty="0"/>
              <a:t>studied secondly college as a </a:t>
            </a:r>
            <a:r>
              <a:rPr lang="en-US" dirty="0" smtClean="0"/>
              <a:t>teacher. She came to UAE from 3 years, she likes </a:t>
            </a:r>
            <a:r>
              <a:rPr lang="en-US" dirty="0"/>
              <a:t>playing volley ball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04800" y="2590800"/>
            <a:ext cx="3886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Claeo</a:t>
            </a:r>
            <a:r>
              <a:rPr lang="en-US" dirty="0" smtClean="0"/>
              <a:t> came to UAE to find a job because she said that </a:t>
            </a:r>
            <a:r>
              <a:rPr lang="en-US" dirty="0"/>
              <a:t>It is difficult to find a job in Philippines </a:t>
            </a:r>
            <a:r>
              <a:rPr lang="en-US" dirty="0" smtClean="0"/>
              <a:t>because of the  </a:t>
            </a:r>
            <a:r>
              <a:rPr lang="en-US" dirty="0"/>
              <a:t>global </a:t>
            </a:r>
            <a:r>
              <a:rPr lang="en-US" dirty="0" smtClean="0"/>
              <a:t>crisis.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69058" y="3886200"/>
            <a:ext cx="4495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As she said that many </a:t>
            </a:r>
            <a:r>
              <a:rPr lang="en-US" dirty="0"/>
              <a:t>Philippines is going </a:t>
            </a:r>
            <a:r>
              <a:rPr lang="en-US" dirty="0" smtClean="0"/>
              <a:t>abroad because of the global crisis and </a:t>
            </a:r>
            <a:r>
              <a:rPr lang="en-US" dirty="0"/>
              <a:t>a</a:t>
            </a:r>
            <a:r>
              <a:rPr lang="en-US" dirty="0" smtClean="0"/>
              <a:t>lso </a:t>
            </a:r>
            <a:r>
              <a:rPr lang="en-US" dirty="0"/>
              <a:t>the salary is not too much </a:t>
            </a:r>
            <a:r>
              <a:rPr lang="en-US" dirty="0" smtClean="0"/>
              <a:t>there.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69058" y="5181600"/>
            <a:ext cx="42791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She worked in Hilton </a:t>
            </a:r>
            <a:r>
              <a:rPr lang="en-US" dirty="0"/>
              <a:t>hotel </a:t>
            </a:r>
            <a:r>
              <a:rPr lang="en-US" dirty="0" smtClean="0"/>
              <a:t>and in </a:t>
            </a:r>
            <a:r>
              <a:rPr lang="en-US" dirty="0" err="1" smtClean="0"/>
              <a:t>shangrilla</a:t>
            </a:r>
            <a:r>
              <a:rPr lang="en-US" dirty="0" smtClean="0"/>
              <a:t> hotel and she thinks that UAE is very nice country but she doesn't know </a:t>
            </a:r>
            <a:r>
              <a:rPr lang="en-US" dirty="0"/>
              <a:t>how to speak Arabic with </a:t>
            </a:r>
            <a:r>
              <a:rPr lang="en-US" dirty="0" smtClean="0"/>
              <a:t>the customers.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1475" y="612106"/>
            <a:ext cx="3429000" cy="51435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2425665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4800" y="336645"/>
            <a:ext cx="4267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Rageen</a:t>
            </a:r>
            <a:r>
              <a:rPr lang="en-US" dirty="0" smtClean="0"/>
              <a:t> is 27 years old, he is </a:t>
            </a:r>
            <a:r>
              <a:rPr lang="en-US" dirty="0"/>
              <a:t>from </a:t>
            </a:r>
            <a:r>
              <a:rPr lang="en-US" dirty="0" smtClean="0"/>
              <a:t>Nepal, he works as </a:t>
            </a:r>
            <a:r>
              <a:rPr lang="en-US" dirty="0"/>
              <a:t>a security </a:t>
            </a:r>
            <a:r>
              <a:rPr lang="en-US" dirty="0" smtClean="0"/>
              <a:t>guard and he has </a:t>
            </a:r>
            <a:r>
              <a:rPr lang="en-US" dirty="0"/>
              <a:t>a big </a:t>
            </a:r>
            <a:r>
              <a:rPr lang="en-US" dirty="0" smtClean="0"/>
              <a:t>family with </a:t>
            </a:r>
            <a:r>
              <a:rPr lang="en-US" dirty="0"/>
              <a:t>6 </a:t>
            </a:r>
            <a:r>
              <a:rPr lang="en-US" dirty="0" smtClean="0"/>
              <a:t>brothers,5 sisters ,2 </a:t>
            </a:r>
            <a:r>
              <a:rPr lang="en-US" dirty="0"/>
              <a:t>mothers and 1 </a:t>
            </a:r>
            <a:r>
              <a:rPr lang="en-US" dirty="0" smtClean="0"/>
              <a:t>father. He studied </a:t>
            </a:r>
            <a:r>
              <a:rPr lang="en-US" dirty="0"/>
              <a:t>2 years in college to be a </a:t>
            </a:r>
            <a:r>
              <a:rPr lang="en-US" dirty="0" smtClean="0"/>
              <a:t>security.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44606" y="2209800"/>
            <a:ext cx="4495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Rageen</a:t>
            </a:r>
            <a:r>
              <a:rPr lang="en-US" dirty="0" smtClean="0"/>
              <a:t> came to UAE to get </a:t>
            </a:r>
            <a:r>
              <a:rPr lang="en-US" dirty="0"/>
              <a:t>money and support </a:t>
            </a:r>
            <a:r>
              <a:rPr lang="en-US" dirty="0" smtClean="0"/>
              <a:t>his family. He thinks that </a:t>
            </a:r>
            <a:r>
              <a:rPr lang="en-US" dirty="0"/>
              <a:t>It is not so easy and not so </a:t>
            </a:r>
            <a:r>
              <a:rPr lang="en-US" dirty="0" smtClean="0"/>
              <a:t>hard</a:t>
            </a:r>
            <a:r>
              <a:rPr lang="en-US" dirty="0"/>
              <a:t> </a:t>
            </a:r>
            <a:r>
              <a:rPr lang="en-US" dirty="0" smtClean="0"/>
              <a:t>to find a job here. He has difficulties </a:t>
            </a:r>
            <a:r>
              <a:rPr lang="en-US" dirty="0"/>
              <a:t>to get this </a:t>
            </a:r>
            <a:r>
              <a:rPr lang="en-US" dirty="0" smtClean="0"/>
              <a:t>job. </a:t>
            </a:r>
            <a:r>
              <a:rPr lang="en-US" dirty="0" err="1" smtClean="0"/>
              <a:t>Rageen</a:t>
            </a:r>
            <a:r>
              <a:rPr lang="en-US" dirty="0" smtClean="0"/>
              <a:t> has been 5 months in the UAE and he will stay for 2 years if he find a </a:t>
            </a:r>
            <a:r>
              <a:rPr lang="en-US" dirty="0"/>
              <a:t>good chance and </a:t>
            </a:r>
            <a:r>
              <a:rPr lang="en-US" dirty="0" smtClean="0"/>
              <a:t>support.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32178" y="4495800"/>
            <a:ext cx="383502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He likes to help people so this is his </a:t>
            </a:r>
            <a:r>
              <a:rPr lang="en-US" dirty="0"/>
              <a:t>job and </a:t>
            </a:r>
            <a:r>
              <a:rPr lang="en-US" dirty="0" smtClean="0"/>
              <a:t>his hobbies. He thinks that Emiratis are </a:t>
            </a:r>
            <a:r>
              <a:rPr lang="en-US" dirty="0"/>
              <a:t>polite and  </a:t>
            </a:r>
            <a:r>
              <a:rPr lang="en-US" dirty="0" smtClean="0"/>
              <a:t>kindly and he thinks he has </a:t>
            </a:r>
            <a:r>
              <a:rPr lang="en-US" dirty="0"/>
              <a:t>to learn at least few Arabian words to deal clearly with them.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1" y="533400"/>
            <a:ext cx="3482088" cy="52231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9095425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400</Words>
  <Application>Microsoft Office PowerPoint</Application>
  <PresentationFormat>On-screen Show (4:3)</PresentationFormat>
  <Paragraphs>15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Zayed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Zayed University</dc:creator>
  <cp:lastModifiedBy>Zayed University</cp:lastModifiedBy>
  <cp:revision>18</cp:revision>
  <dcterms:created xsi:type="dcterms:W3CDTF">2012-04-07T13:35:35Z</dcterms:created>
  <dcterms:modified xsi:type="dcterms:W3CDTF">2012-04-08T21:23:03Z</dcterms:modified>
</cp:coreProperties>
</file>